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6" r:id="rId2"/>
    <p:sldId id="464" r:id="rId3"/>
    <p:sldId id="401" r:id="rId4"/>
    <p:sldId id="380" r:id="rId5"/>
    <p:sldId id="457" r:id="rId6"/>
    <p:sldId id="459" r:id="rId7"/>
    <p:sldId id="461" r:id="rId8"/>
    <p:sldId id="4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12" autoAdjust="0"/>
    <p:restoredTop sz="94405" autoAdjust="0"/>
  </p:normalViewPr>
  <p:slideViewPr>
    <p:cSldViewPr>
      <p:cViewPr varScale="1">
        <p:scale>
          <a:sx n="106" d="100"/>
          <a:sy n="106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28C54-1E5A-4C03-87C5-18936E73D8F8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FBF3-DB92-409E-A459-81E1C2807E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C66E-E0FE-4002-9F3D-229AE1FC0037}" type="datetimeFigureOut">
              <a:rPr lang="nl-NL" smtClean="0"/>
              <a:pPr/>
              <a:t>21-12-2010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7EBE-E406-42CF-992B-8489077C62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414"/>
            <a:ext cx="6686568" cy="919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Experiencing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PJD’s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Piet\Documents\Foto Diamant gewoon.JPG"/>
          <p:cNvPicPr>
            <a:picLocks noChangeAspect="1" noChangeArrowheads="1"/>
          </p:cNvPicPr>
          <p:nvPr/>
        </p:nvPicPr>
        <p:blipFill>
          <a:blip r:embed="rId4" cstate="print"/>
          <a:srcRect l="13244" t="5098" r="16394" b="22507"/>
          <a:stretch>
            <a:fillRect/>
          </a:stretch>
        </p:blipFill>
        <p:spPr bwMode="auto">
          <a:xfrm>
            <a:off x="1691680" y="1628800"/>
            <a:ext cx="5904656" cy="455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414"/>
            <a:ext cx="6686568" cy="919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PGD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330" name="Picture 2" descr="C:\Users\Piet\Documents\Foto LaSource 14072010 GAMMAstr-Diamant.JPG"/>
          <p:cNvPicPr>
            <a:picLocks noChangeAspect="1" noChangeArrowheads="1"/>
          </p:cNvPicPr>
          <p:nvPr/>
        </p:nvPicPr>
        <p:blipFill>
          <a:blip r:embed="rId4" cstate="print"/>
          <a:srcRect l="8735" t="9785" r="12027" b="10330"/>
          <a:stretch>
            <a:fillRect/>
          </a:stretch>
        </p:blipFill>
        <p:spPr bwMode="auto">
          <a:xfrm>
            <a:off x="1115616" y="1196752"/>
            <a:ext cx="6915128" cy="52292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623731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(1)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414"/>
            <a:ext cx="6686568" cy="919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PGD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091" name="Picture 3" descr="C:\Users\Piet\Documents\BIO-Frequentie-Transmissie-Diaman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8412" t="21466" r="21869" b="16976"/>
          <a:stretch>
            <a:fillRect/>
          </a:stretch>
        </p:blipFill>
        <p:spPr bwMode="auto">
          <a:xfrm>
            <a:off x="2071669" y="1357298"/>
            <a:ext cx="5324879" cy="494453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616530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(2)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414"/>
            <a:ext cx="6543692" cy="919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PGD 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(3)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0354" name="Picture 2" descr="C:\Users\Piet\Documents\Foto LaSource 14072010 Geluk-Zaligheid.JPG"/>
          <p:cNvPicPr>
            <a:picLocks noChangeAspect="1" noChangeArrowheads="1"/>
          </p:cNvPicPr>
          <p:nvPr/>
        </p:nvPicPr>
        <p:blipFill>
          <a:blip r:embed="rId4" cstate="print"/>
          <a:srcRect l="7487" t="8318" r="14522" b="14322"/>
          <a:stretch>
            <a:fillRect/>
          </a:stretch>
        </p:blipFill>
        <p:spPr bwMode="auto">
          <a:xfrm>
            <a:off x="755576" y="1196752"/>
            <a:ext cx="7065300" cy="5256583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616530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(3)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6972320" cy="919186"/>
          </a:xfrm>
        </p:spPr>
        <p:txBody>
          <a:bodyPr>
            <a:noAutofit/>
          </a:bodyPr>
          <a:lstStyle/>
          <a:p>
            <a:pPr algn="l"/>
            <a:r>
              <a:rPr lang="nl-NL" sz="3200" b="1" dirty="0" smtClean="0"/>
              <a:t>PGD </a:t>
            </a:r>
            <a:r>
              <a:rPr lang="nl-NL" sz="3200" b="1" dirty="0" err="1" smtClean="0"/>
              <a:t>nr</a:t>
            </a:r>
            <a:r>
              <a:rPr lang="nl-NL" sz="3200" b="1" dirty="0" smtClean="0"/>
              <a:t> (4) </a:t>
            </a:r>
            <a:endParaRPr lang="nl-NL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pic>
        <p:nvPicPr>
          <p:cNvPr id="113666" name="Picture 2" descr="C:\Users\Piet\Documents\Foto ppp-Diamant (4).JPG"/>
          <p:cNvPicPr>
            <a:picLocks noChangeAspect="1" noChangeArrowheads="1"/>
          </p:cNvPicPr>
          <p:nvPr/>
        </p:nvPicPr>
        <p:blipFill>
          <a:blip r:embed="rId4" cstate="print"/>
          <a:srcRect l="18717" t="9019" r="17018" b="14824"/>
          <a:stretch>
            <a:fillRect/>
          </a:stretch>
        </p:blipFill>
        <p:spPr bwMode="auto">
          <a:xfrm>
            <a:off x="1619672" y="1268760"/>
            <a:ext cx="5832648" cy="518457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95536" y="616530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(4)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6972320" cy="919186"/>
          </a:xfrm>
        </p:spPr>
        <p:txBody>
          <a:bodyPr>
            <a:noAutofit/>
          </a:bodyPr>
          <a:lstStyle/>
          <a:p>
            <a:pPr algn="l"/>
            <a:r>
              <a:rPr lang="nl-NL" sz="3200" b="1" dirty="0" smtClean="0"/>
              <a:t>PGD  </a:t>
            </a:r>
            <a:r>
              <a:rPr lang="nl-NL" sz="3200" b="1" dirty="0" err="1" smtClean="0"/>
              <a:t>nr</a:t>
            </a:r>
            <a:r>
              <a:rPr lang="nl-NL" sz="3200" b="1" dirty="0" smtClean="0"/>
              <a:t> (5)</a:t>
            </a:r>
            <a:endParaRPr lang="nl-NL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pic>
        <p:nvPicPr>
          <p:cNvPr id="114690" name="Picture 2" descr="C:\Users\Piet\Documents\Foto ppp-Diamant (5).JPG"/>
          <p:cNvPicPr>
            <a:picLocks noChangeAspect="1" noChangeArrowheads="1"/>
          </p:cNvPicPr>
          <p:nvPr/>
        </p:nvPicPr>
        <p:blipFill>
          <a:blip r:embed="rId4" cstate="print"/>
          <a:srcRect l="9675" t="7437" r="13274" b="6960"/>
          <a:stretch>
            <a:fillRect/>
          </a:stretch>
        </p:blipFill>
        <p:spPr bwMode="auto">
          <a:xfrm>
            <a:off x="1331640" y="1340768"/>
            <a:ext cx="6048672" cy="504056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623731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(5)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6972320" cy="919186"/>
          </a:xfrm>
        </p:spPr>
        <p:txBody>
          <a:bodyPr>
            <a:noAutofit/>
          </a:bodyPr>
          <a:lstStyle/>
          <a:p>
            <a:pPr algn="l"/>
            <a:r>
              <a:rPr lang="nl-NL" sz="3200" b="1" dirty="0" smtClean="0"/>
              <a:t>PGD  </a:t>
            </a:r>
            <a:r>
              <a:rPr lang="nl-NL" sz="3200" b="1" dirty="0" err="1" smtClean="0"/>
              <a:t>nr</a:t>
            </a:r>
            <a:r>
              <a:rPr lang="nl-NL" sz="3200" b="1" dirty="0" smtClean="0"/>
              <a:t> (6)</a:t>
            </a:r>
            <a:endParaRPr lang="nl-NL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pic>
        <p:nvPicPr>
          <p:cNvPr id="115714" name="Picture 2" descr="C:\Users\Piet\Documents\Foto ppp-Diamant (6).JPG"/>
          <p:cNvPicPr>
            <a:picLocks noChangeAspect="1" noChangeArrowheads="1"/>
          </p:cNvPicPr>
          <p:nvPr/>
        </p:nvPicPr>
        <p:blipFill>
          <a:blip r:embed="rId4" cstate="print"/>
          <a:srcRect l="19342" t="16637" r="20138" b="19313"/>
          <a:stretch>
            <a:fillRect/>
          </a:stretch>
        </p:blipFill>
        <p:spPr bwMode="auto">
          <a:xfrm>
            <a:off x="1331640" y="1268760"/>
            <a:ext cx="6440508" cy="511256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616530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(6)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6972320" cy="919186"/>
          </a:xfrm>
        </p:spPr>
        <p:txBody>
          <a:bodyPr>
            <a:noAutofit/>
          </a:bodyPr>
          <a:lstStyle/>
          <a:p>
            <a:pPr algn="l"/>
            <a:r>
              <a:rPr lang="nl-NL" sz="3200" b="1" dirty="0" smtClean="0"/>
              <a:t>PGD  </a:t>
            </a:r>
            <a:r>
              <a:rPr lang="nl-NL" sz="3200" b="1" dirty="0" err="1" smtClean="0"/>
              <a:t>nr</a:t>
            </a:r>
            <a:r>
              <a:rPr lang="nl-NL" sz="3200" b="1" dirty="0" smtClean="0"/>
              <a:t> (7)</a:t>
            </a:r>
            <a:endParaRPr lang="nl-NL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542177"/>
            <a:ext cx="1524000" cy="239623"/>
          </a:xfrm>
          <a:prstGeom prst="rect">
            <a:avLst/>
          </a:prstGeom>
        </p:spPr>
      </p:pic>
      <p:pic>
        <p:nvPicPr>
          <p:cNvPr id="116738" name="Picture 2" descr="C:\Users\Piet\Documents\Foto ppp-Diamant (7).JPG"/>
          <p:cNvPicPr>
            <a:picLocks noChangeAspect="1" noChangeArrowheads="1"/>
          </p:cNvPicPr>
          <p:nvPr/>
        </p:nvPicPr>
        <p:blipFill>
          <a:blip r:embed="rId4" cstate="print"/>
          <a:srcRect l="19658" t="16636" r="18266" b="17650"/>
          <a:stretch>
            <a:fillRect/>
          </a:stretch>
        </p:blipFill>
        <p:spPr bwMode="auto">
          <a:xfrm>
            <a:off x="1259632" y="1340768"/>
            <a:ext cx="6336704" cy="5031509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616530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(7)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61</Words>
  <Application>Microsoft Office PowerPoint</Application>
  <PresentationFormat>Diavoorstelling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 Theme</vt:lpstr>
      <vt:lpstr>Dia 1</vt:lpstr>
      <vt:lpstr>Dia 2</vt:lpstr>
      <vt:lpstr>Dia 3</vt:lpstr>
      <vt:lpstr>Dia 4</vt:lpstr>
      <vt:lpstr>PGD nr (4) </vt:lpstr>
      <vt:lpstr>PGD  nr (5)</vt:lpstr>
      <vt:lpstr>PGD  nr (6)</vt:lpstr>
      <vt:lpstr>PGD  nr (7)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Tummers</dc:creator>
  <cp:lastModifiedBy>Tummers</cp:lastModifiedBy>
  <cp:revision>952</cp:revision>
  <dcterms:created xsi:type="dcterms:W3CDTF">2010-02-26T10:46:24Z</dcterms:created>
  <dcterms:modified xsi:type="dcterms:W3CDTF">2010-12-21T15:58:51Z</dcterms:modified>
</cp:coreProperties>
</file>